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7" r:id="rId3"/>
    <p:sldId id="272" r:id="rId4"/>
    <p:sldId id="273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4DE15-A0B9-4773-97AF-EE65488A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F565-3C09-4C36-8045-1C713AB579C9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0D2B98-8432-4F2C-99DB-B4DAD299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8C441-4BD0-4B5B-ADC4-58D37F8F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E0959-7610-429F-AED2-71B90E9066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02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18C40A-EF3B-461B-B98A-0257EA54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599EB-ACF2-43DA-B947-967A8AF0A130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4C7D2-EA87-480A-BFEC-66F6EF4A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AD6DD-CC66-48CB-8991-107DDD5E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776F49-8E5C-4E04-A3A0-577C0F965B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462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6653E-664B-4BEF-B746-8A953A351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68F5-653A-48AD-A612-34288A1B31AE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443CEC-C1A8-4EC2-96C1-42DCAD9E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42036-1E57-437D-AC32-508FBCDB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1E7D3-367D-4418-8E72-DC7CD43DBF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98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22468-D3BC-4DB5-BEAB-D0D8D824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31FB-A9B1-48E5-B5C7-DCD2EA3C53E5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9E4221-4B01-414A-9407-ADAC7107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AC419D-046C-4C74-9C3C-B23792E1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00F95-D744-421B-8321-22BB090921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5119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DDB972-ACE7-4071-A415-1708C1FF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F955F-1611-443D-863C-270A0CFE4751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6871C-D7B0-45BE-9497-B3781821F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F4A91-E180-446F-B988-8B597071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F6B44-FB49-48F7-8B2B-416A6AC35A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4896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3EA61E0F-64D8-4C48-BA58-E3424A250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7E13E-03AF-424E-8ABA-4DBE4996BFCB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1EC4A2B-9317-43E6-BCC6-7EC81CC2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0819329-7B8F-49A7-9469-53F88120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8A60F-785F-4288-BF11-EE1239FC720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90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3C127F8E-E656-478F-9A49-FB3C50EE1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A54B-738A-4DC4-B69D-F6517B9FB808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AF6E5CAD-AA1A-45B7-969E-356E4D925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DA267F8C-3C71-4973-AC29-E89A6C7C6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7B911-89CE-414B-AE0C-D423D72103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352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B1275E4-20E6-4E07-99AE-E0831984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B7594-8C1B-432D-9A37-5562867998C8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6F5BE01C-BFF8-4790-A5CE-4BB36317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5141571-46EE-4170-97BE-C5B04E83D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CB8CB-AAF7-45A6-94A2-11AC8CD03B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8005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A80A6CAC-5DA6-48CC-918E-2E864EC6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97AB4-42FE-469A-B5FA-D7A6A84770A6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87A98BF-5A5E-4E9C-A724-47CC529EA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8D5817FD-3227-4C19-A4DA-FA689ED9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9EE54-9AB1-4184-A95B-007A3763C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764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496A549-2200-4097-8637-FF70966AC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504B7-9929-4177-9A66-2DC9A3AF1BB7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FBB42CE-C667-4AE0-9050-145407FE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AED0829-EA56-4FBD-9AD3-FA6042053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EBB59-453A-43E0-BD10-04DB25DCC8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54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E83D5EB-F939-41C3-BDEB-B170F873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8246-49FA-4B6B-8987-17A236FDE302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B8BD674A-A5A6-4C04-A30E-5EDD4F28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E979D23-A5C2-4BD5-8072-BE68FF609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EFD44-8B21-4D3D-9FA1-7B0A5DF51F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48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7FAFD"/>
            </a:gs>
            <a:gs pos="100000">
              <a:schemeClr val="bg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BCC48623-7576-4FB1-8CE1-4012E997251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FE76FD5-E29D-4BB8-849D-9F90E92712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B5FCB-ACE5-4CBE-AAAB-89029D9B62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36E8CD-30E5-42AF-9C92-0B7FED84BB47}" type="datetimeFigureOut">
              <a:rPr lang="ru-RU"/>
              <a:pPr>
                <a:defRPr/>
              </a:pPr>
              <a:t>03.09.2020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C739A-F811-4076-BE03-B2E74C3D7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F59E4-C2CE-4814-9B19-78E67EFA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8A90459-3EA4-470B-A585-1A9D5B982C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2912D2DD-A813-40C0-9A02-2AD79F52E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" y="126816"/>
            <a:ext cx="2205037" cy="12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5F1E1-C963-42CA-AEC3-F86424E2736C}"/>
              </a:ext>
            </a:extLst>
          </p:cNvPr>
          <p:cNvSpPr txBox="1"/>
          <p:nvPr/>
        </p:nvSpPr>
        <p:spPr>
          <a:xfrm>
            <a:off x="9932988" y="6099175"/>
            <a:ext cx="15470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2020, Рязань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4603E31-1638-4F88-B79C-6A6675B99F05}"/>
              </a:ext>
            </a:extLst>
          </p:cNvPr>
          <p:cNvSpPr txBox="1">
            <a:spLocks/>
          </p:cNvSpPr>
          <p:nvPr/>
        </p:nvSpPr>
        <p:spPr bwMode="auto">
          <a:xfrm>
            <a:off x="4446869" y="2719703"/>
            <a:ext cx="6377110" cy="385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Соответствует требованиям межгосударственного стандарта ГОСТ 33984.1-2016 (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81-20:2014)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управления пассажирскими, грузовыми, больничными лифтами. </a:t>
            </a:r>
          </a:p>
          <a:p>
            <a:pPr algn="just"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 всем самым современным запросам рынка. Широкий диапазон применения в лифтах от эконом до премиум класса.  </a:t>
            </a:r>
          </a:p>
          <a:p>
            <a:pPr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60" y="1730557"/>
            <a:ext cx="3359187" cy="4517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744879-F5D9-4021-80B9-5AD49AFCFEC0}"/>
              </a:ext>
            </a:extLst>
          </p:cNvPr>
          <p:cNvSpPr txBox="1"/>
          <p:nvPr/>
        </p:nvSpPr>
        <p:spPr>
          <a:xfrm>
            <a:off x="2309069" y="472604"/>
            <a:ext cx="86924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lnSpc>
                <a:spcPct val="100000"/>
              </a:lnSpc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лифтом серии ТПА </a:t>
            </a:r>
          </a:p>
        </p:txBody>
      </p:sp>
    </p:spTree>
    <p:extLst>
      <p:ext uri="{BB962C8B-B14F-4D97-AF65-F5344CB8AC3E}">
        <p14:creationId xmlns:p14="http://schemas.microsoft.com/office/powerpoint/2010/main" val="11482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2912D2DD-A813-40C0-9A02-2AD79F52E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" y="140767"/>
            <a:ext cx="2205037" cy="12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5F1E1-C963-42CA-AEC3-F86424E2736C}"/>
              </a:ext>
            </a:extLst>
          </p:cNvPr>
          <p:cNvSpPr txBox="1"/>
          <p:nvPr/>
        </p:nvSpPr>
        <p:spPr>
          <a:xfrm>
            <a:off x="9932988" y="6099175"/>
            <a:ext cx="15470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2020, Рязань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4603E31-1638-4F88-B79C-6A6675B99F05}"/>
              </a:ext>
            </a:extLst>
          </p:cNvPr>
          <p:cNvSpPr txBox="1">
            <a:spLocks/>
          </p:cNvSpPr>
          <p:nvPr/>
        </p:nvSpPr>
        <p:spPr bwMode="auto">
          <a:xfrm>
            <a:off x="758727" y="1959063"/>
            <a:ext cx="6984311" cy="401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80000" algn="just"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грузоподъемность – 1600 кг.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движения кабины - до 4,0 м/с.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этажей – до 64.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Групповое управление до 8 лифтов.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привод – регулируемый с частотным преобразователем.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системы – распределенная.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 обмена данными –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RS485</a:t>
            </a: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 службы – 25 лет.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BD9C1-1111-45B0-8931-A7E7D71F7F5F}"/>
              </a:ext>
            </a:extLst>
          </p:cNvPr>
          <p:cNvSpPr txBox="1"/>
          <p:nvPr/>
        </p:nvSpPr>
        <p:spPr>
          <a:xfrm>
            <a:off x="1961276" y="778942"/>
            <a:ext cx="7660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 </a:t>
            </a:r>
          </a:p>
          <a:p>
            <a:pPr algn="ctr">
              <a:lnSpc>
                <a:spcPct val="100000"/>
              </a:lnSpc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«ТПА»</a:t>
            </a:r>
          </a:p>
        </p:txBody>
      </p:sp>
    </p:spTree>
    <p:extLst>
      <p:ext uri="{BB962C8B-B14F-4D97-AF65-F5344CB8AC3E}">
        <p14:creationId xmlns:p14="http://schemas.microsoft.com/office/powerpoint/2010/main" val="37171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2912D2DD-A813-40C0-9A02-2AD79F52E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0" y="81275"/>
            <a:ext cx="2205037" cy="12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5F1E1-C963-42CA-AEC3-F86424E2736C}"/>
              </a:ext>
            </a:extLst>
          </p:cNvPr>
          <p:cNvSpPr txBox="1"/>
          <p:nvPr/>
        </p:nvSpPr>
        <p:spPr>
          <a:xfrm>
            <a:off x="9932988" y="6286213"/>
            <a:ext cx="15470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2020. Рязань</a:t>
            </a:r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id="{D4603E31-1638-4F88-B79C-6A6675B99F05}"/>
              </a:ext>
            </a:extLst>
          </p:cNvPr>
          <p:cNvSpPr txBox="1">
            <a:spLocks/>
          </p:cNvSpPr>
          <p:nvPr/>
        </p:nvSpPr>
        <p:spPr bwMode="auto">
          <a:xfrm>
            <a:off x="3928886" y="1754032"/>
            <a:ext cx="7644278" cy="413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станции ТПА используются самые надёжные современные комплектующие.</a:t>
            </a:r>
          </a:p>
          <a:p>
            <a:pPr marL="180000" algn="just"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ТПА совместима с разными частотными преобразователями ведущих производителей:</a:t>
            </a: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Yaskawa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Schneider Electric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FUJI Electric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algn="just">
              <a:lnSpc>
                <a:spcPct val="100000"/>
              </a:lnSpc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</a:p>
          <a:p>
            <a:pPr marL="180000" algn="just">
              <a:lnSpc>
                <a:spcPct val="100000"/>
              </a:lnSpc>
              <a:defRPr/>
            </a:pP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6F565-8644-4ABA-B0E8-8B7B7B4FE606}"/>
              </a:ext>
            </a:extLst>
          </p:cNvPr>
          <p:cNvSpPr txBox="1"/>
          <p:nvPr/>
        </p:nvSpPr>
        <p:spPr>
          <a:xfrm>
            <a:off x="3838386" y="711293"/>
            <a:ext cx="609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станции «ТПА»</a:t>
            </a: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5F82FE-136E-4DF8-863B-EE3168BFF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372" y="1754032"/>
            <a:ext cx="2231329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2912D2DD-A813-40C0-9A02-2AD79F52E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" y="101417"/>
            <a:ext cx="2205037" cy="12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A5F1E1-C963-42CA-AEC3-F86424E2736C}"/>
              </a:ext>
            </a:extLst>
          </p:cNvPr>
          <p:cNvSpPr txBox="1"/>
          <p:nvPr/>
        </p:nvSpPr>
        <p:spPr>
          <a:xfrm>
            <a:off x="9932988" y="6099175"/>
            <a:ext cx="15470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2020, Рязань</a:t>
            </a:r>
          </a:p>
        </p:txBody>
      </p:sp>
      <p:sp>
        <p:nvSpPr>
          <p:cNvPr id="6" name="Заголовок 9">
            <a:extLst>
              <a:ext uri="{FF2B5EF4-FFF2-40B4-BE49-F238E27FC236}">
                <a16:creationId xmlns:a16="http://schemas.microsoft.com/office/drawing/2014/main" id="{D4603E31-1638-4F88-B79C-6A6675B99F05}"/>
              </a:ext>
            </a:extLst>
          </p:cNvPr>
          <p:cNvSpPr txBox="1">
            <a:spLocks/>
          </p:cNvSpPr>
          <p:nvPr/>
        </p:nvSpPr>
        <p:spPr bwMode="auto">
          <a:xfrm>
            <a:off x="554752" y="1546490"/>
            <a:ext cx="11546176" cy="484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Выравнивание с открытыми или закрытыми дверями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Предварительное открытие дверей при подъезде к этажу.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неконтролируемого движения кабины.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аварийная эвакуация.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режимов для перевозки больных и инвалидов.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температуры в кабине и машинном помещении.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Удаленное управление и мониторинг с помощью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GSM/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GPRS 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Настраиваемое освещение кабины и </a:t>
            </a:r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фотореверс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автоматического обучения шахты при пусконаладочных работах.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Подстройка точности остановки без необходимости доступа в шахту.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«короткий этаж» и уменьшенный приямок.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Программируемая функция парковки (выбор дня / часа).</a:t>
            </a:r>
          </a:p>
          <a:p>
            <a:pPr marL="342900" indent="-342900" algn="just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Отображение состояния входов и выходов системы.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14A33-3B4C-45CE-A8C7-B9959969D74E}"/>
              </a:ext>
            </a:extLst>
          </p:cNvPr>
          <p:cNvSpPr txBox="1"/>
          <p:nvPr/>
        </p:nvSpPr>
        <p:spPr>
          <a:xfrm>
            <a:off x="2449585" y="477982"/>
            <a:ext cx="9273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системы управления лифтом серии ТПА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F89DE-8FF5-4083-B318-93674C716CDE}"/>
              </a:ext>
            </a:extLst>
          </p:cNvPr>
          <p:cNvSpPr txBox="1"/>
          <p:nvPr/>
        </p:nvSpPr>
        <p:spPr>
          <a:xfrm>
            <a:off x="1690922" y="1609931"/>
            <a:ext cx="9273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Расширенный функционал станций ТПА, при доступной цене, позволяет конкурировать с лучшими европейскими и российскими производителями </a:t>
            </a:r>
          </a:p>
        </p:txBody>
      </p:sp>
    </p:spTree>
    <p:extLst>
      <p:ext uri="{BB962C8B-B14F-4D97-AF65-F5344CB8AC3E}">
        <p14:creationId xmlns:p14="http://schemas.microsoft.com/office/powerpoint/2010/main" val="297228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2912D2DD-A813-40C0-9A02-2AD79F52E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4" y="81161"/>
            <a:ext cx="2205037" cy="127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9">
            <a:extLst>
              <a:ext uri="{FF2B5EF4-FFF2-40B4-BE49-F238E27FC236}">
                <a16:creationId xmlns:a16="http://schemas.microsoft.com/office/drawing/2014/main" id="{D4603E31-1638-4F88-B79C-6A6675B99F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0006" y="847727"/>
            <a:ext cx="10747692" cy="628649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3600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Теплоприбор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автоматика»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A5F1E1-C963-42CA-AEC3-F86424E2736C}"/>
              </a:ext>
            </a:extLst>
          </p:cNvPr>
          <p:cNvSpPr txBox="1"/>
          <p:nvPr/>
        </p:nvSpPr>
        <p:spPr>
          <a:xfrm>
            <a:off x="9932988" y="6099175"/>
            <a:ext cx="15470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2020, Рязань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D4603E31-1638-4F88-B79C-6A6675B99F05}"/>
              </a:ext>
            </a:extLst>
          </p:cNvPr>
          <p:cNvSpPr txBox="1">
            <a:spLocks/>
          </p:cNvSpPr>
          <p:nvPr/>
        </p:nvSpPr>
        <p:spPr bwMode="auto">
          <a:xfrm>
            <a:off x="3120705" y="2514992"/>
            <a:ext cx="8248474" cy="295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342900" indent="-342900" algn="just">
              <a:lnSpc>
                <a:spcPct val="100000"/>
              </a:lnSpc>
              <a:buFontTx/>
              <a:buChar char="-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2018 по 2020 год было произведено и установлено на объекты в городах России более 3500 станций управления лифтами. 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станции управления серии ТПА установлены на лифтах в городах Армавир, Астрахань, Ахтубинск, Волгоград, Волжский, Рязань.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Оказываем техподдержку монтажным организациям.</a:t>
            </a:r>
          </a:p>
          <a:p>
            <a:pPr marL="342900" indent="-342900" algn="just">
              <a:lnSpc>
                <a:spcPct val="100000"/>
              </a:lnSpc>
              <a:buFontTx/>
              <a:buChar char="-"/>
              <a:defRPr/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Организуем выездное и дистанционное обучение.</a:t>
            </a:r>
          </a:p>
        </p:txBody>
      </p:sp>
    </p:spTree>
    <p:extLst>
      <p:ext uri="{BB962C8B-B14F-4D97-AF65-F5344CB8AC3E}">
        <p14:creationId xmlns:p14="http://schemas.microsoft.com/office/powerpoint/2010/main" val="3224649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333</Words>
  <Application>Microsoft Office PowerPoint</Application>
  <PresentationFormat>Широкоэкранный</PresentationFormat>
  <Paragraphs>50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ООО «Теплоприбор автоматика»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</dc:title>
  <dc:creator>Груздев Алексей Анатольевич</dc:creator>
  <cp:lastModifiedBy>Лаврентьев Николай Юрьевич</cp:lastModifiedBy>
  <cp:revision>64</cp:revision>
  <dcterms:created xsi:type="dcterms:W3CDTF">2020-07-14T10:35:57Z</dcterms:created>
  <dcterms:modified xsi:type="dcterms:W3CDTF">2020-09-03T09:27:36Z</dcterms:modified>
</cp:coreProperties>
</file>